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57640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4900" b="0" i="0" u="none" dirty="0" err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classificazione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 err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dei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viventi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regole per classificare i viventi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tassonomia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il ramo della biologia che si occupa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riconoscere, distinguere e classificare tutti gli organismi.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5" descr="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5" y="2427287"/>
            <a:ext cx="8096250" cy="191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regole per classificare i viventi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44386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specie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l’unità di base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classificare gli esseri viventi. Una specie raggruppa tutti gli organismi che sono talmente simili da potersi accoppiare e generare discendenti a loro volta fertili. </a:t>
            </a:r>
            <a:endParaRPr/>
          </a:p>
        </p:txBody>
      </p:sp>
      <p:pic>
        <p:nvPicPr>
          <p:cNvPr id="116" name="Google Shape;116;p16" descr="Schermata 2017-04-11 alle 11.02.4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2862" y="1160462"/>
            <a:ext cx="3627437" cy="3798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regole per classificare i viventi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23" name="Google Shape;123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4" name="Google Shape;124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5" name="Google Shape;125;p17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Secondo il sistema introdotto dal naturalista Carlo Linneo, detto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sistema di nomenclatura binomia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ogni specie è identificata da due termini.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primo termine è il nome del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genere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a cui l’organismo appartiene, e che condivide con molti altri organismi imparentati; il secondo termine indica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specie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esempio, il nome scientifico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 passero domestico è 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Passer </a:t>
            </a:r>
            <a:b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domesticus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126" name="Google Shape;126;p17" descr="GettyImages-18324958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1525" y="4064000"/>
            <a:ext cx="2798762" cy="1862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viventi: dai domini ai regni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33" name="Google Shape;133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4" name="Google Shape;134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5" name="Google Shape;135;p18"/>
          <p:cNvSpPr txBox="1"/>
          <p:nvPr/>
        </p:nvSpPr>
        <p:spPr>
          <a:xfrm>
            <a:off x="330200" y="1111250"/>
            <a:ext cx="5060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modello più recente suddivide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viventi in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tre domini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batteri, archibatteri ed eucarioti.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primi due domini sono formati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procarioti che un tempo erano considerati membri di un unico gruppo, chiamato delle monere.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dominio degli eucarioti è suddiviso in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quattro regni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protisti, funghi, piante e animali.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8" descr="GettyImages-17544896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1550" y="3994150"/>
            <a:ext cx="2700337" cy="1947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descr="Spirilli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1550" y="1323975"/>
            <a:ext cx="269875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viventi: dai domini ai regni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44" name="Google Shape;144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146" name="Google Shape;146;p19" descr="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5" y="1195387"/>
            <a:ext cx="8269287" cy="4843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Al limite della vita: i virus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53" name="Google Shape;153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4" name="Google Shape;154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5" name="Google Shape;155;p20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virus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piccole particelle che non hanno le proprietà degli esseri viventi, sono considerati al limite della vita,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non sono inseriti nei tre domini degli organismi viventi.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virus non sono in grado di condurre una vita autonoma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devono essere “ospitati” dentro le cellule viventi per riprodursi. Per questo sono definiti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parassiti endocellulari obbligati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56" name="Google Shape;156;p20" descr="virus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5600" y="3832225"/>
            <a:ext cx="3352800" cy="22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Al limite della vita: i virus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63" name="Google Shape;163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4" name="Google Shape;164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5" name="Google Shape;165;p2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virus hanno strategie specifiche per invadere diversi tipi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cellule e riprodursi al loro interno.</a:t>
            </a:r>
            <a:endParaRPr/>
          </a:p>
        </p:txBody>
      </p:sp>
      <p:pic>
        <p:nvPicPr>
          <p:cNvPr id="166" name="Google Shape;166;p21" descr="Schermata 2017-04-11 alle 11.35.2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137" y="2333625"/>
            <a:ext cx="8312150" cy="26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gradi di parentela tra i viventi</a:t>
            </a:r>
            <a:endParaRPr/>
          </a:p>
        </p:txBody>
      </p:sp>
      <p:sp>
        <p:nvSpPr>
          <p:cNvPr id="172" name="Google Shape;172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73" name="Google Shape;173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4" name="Google Shape;174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5" name="Google Shape;175;p22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Questo schema indica un’ipotesi sulle relazioni fra gli organismi nel tempo (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albero filogenetico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</p:txBody>
      </p:sp>
      <p:pic>
        <p:nvPicPr>
          <p:cNvPr id="176" name="Google Shape;176;p22" descr="3.png"/>
          <p:cNvPicPr preferRelativeResize="0"/>
          <p:nvPr/>
        </p:nvPicPr>
        <p:blipFill rotWithShape="1">
          <a:blip r:embed="rId4">
            <a:alphaModFix/>
          </a:blip>
          <a:srcRect t="12086"/>
          <a:stretch/>
        </p:blipFill>
        <p:spPr>
          <a:xfrm>
            <a:off x="1238250" y="2081212"/>
            <a:ext cx="6667500" cy="4233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gradi di parentela tra i viventi</a:t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classificazione dei viventi</a:t>
            </a:r>
            <a:endParaRPr/>
          </a:p>
        </p:txBody>
      </p:sp>
      <p:cxnSp>
        <p:nvCxnSpPr>
          <p:cNvPr id="183" name="Google Shape;183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4" name="Google Shape;184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5" name="Google Shape;185;p23"/>
          <p:cNvSpPr txBox="1"/>
          <p:nvPr/>
        </p:nvSpPr>
        <p:spPr>
          <a:xfrm>
            <a:off x="330200" y="1125537"/>
            <a:ext cx="52578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due organi hanno lo stesso schema e la stessa origine corporea, anche se hanno funzione diversa, sono chiamati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 omologhi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indicano un rapporto di parentela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 organismi diversi.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due organi hanno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stessa funzione ma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uno schema diverso si dicono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 analoghi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non indicano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rapporto di parentela.</a:t>
            </a:r>
            <a:endParaRPr/>
          </a:p>
        </p:txBody>
      </p:sp>
      <p:pic>
        <p:nvPicPr>
          <p:cNvPr id="186" name="Google Shape;186;p23" descr="C2_L4_Arti_analoghi.png"/>
          <p:cNvPicPr preferRelativeResize="0"/>
          <p:nvPr/>
        </p:nvPicPr>
        <p:blipFill rotWithShape="1">
          <a:blip r:embed="rId4">
            <a:alphaModFix/>
          </a:blip>
          <a:srcRect l="14804" t="29530" r="26800" b="29635"/>
          <a:stretch/>
        </p:blipFill>
        <p:spPr>
          <a:xfrm>
            <a:off x="4330700" y="3651250"/>
            <a:ext cx="4437062" cy="271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 descr="C2_L4_Arti_omologhi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8650" y="1125537"/>
            <a:ext cx="1857375" cy="318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Presentazione su schermo (4:3)</PresentationFormat>
  <Paragraphs>39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  La classificazione  dei viventi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La classificazione  dei viventi </dc:title>
  <cp:lastModifiedBy>seven</cp:lastModifiedBy>
  <cp:revision>2</cp:revision>
  <dcterms:modified xsi:type="dcterms:W3CDTF">2020-04-08T18:20:52Z</dcterms:modified>
</cp:coreProperties>
</file>