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29256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Unità A3</a:t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temperatura dei corpi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6146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grandezza con cui misuriamo il livello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caldo o di freddo di un corpo è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temperatura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Lo strumento che permette di misurare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temperatura di un corpo è 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termometro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suo funzionamento si basa sul principio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dilatazione termica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06" name="Google Shape;106;p15" descr="EZM_U3_L1_dis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4812" y="1125537"/>
            <a:ext cx="1728787" cy="4240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temperatura dei corpi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Oltre alla scala Celsius vengono usate altre due scale termometriche: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scala Kelvin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utilizza l’unità di misura della temperatura nel Sistema Internazionale;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scala Fahrenheit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(°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che è la più usata nei paesi anglosassoni.</a:t>
            </a:r>
            <a:endParaRPr/>
          </a:p>
        </p:txBody>
      </p:sp>
      <p:pic>
        <p:nvPicPr>
          <p:cNvPr id="116" name="Google Shape;116;p16" descr="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9712" y="3875087"/>
            <a:ext cx="3584575" cy="17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dilatazione termica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23" name="Google Shape;123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4" name="Google Shape;124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5" name="Google Shape;125;p1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Quando si riscalda una sostanza, essa si dilata, cioè aumenta il suo volume. Questo fenomeno viene chiamato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dilatazione termica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26" name="Google Shape;126;p17" descr="GettyImages-495756844.png"/>
          <p:cNvPicPr preferRelativeResize="0"/>
          <p:nvPr/>
        </p:nvPicPr>
        <p:blipFill rotWithShape="1">
          <a:blip r:embed="rId4">
            <a:alphaModFix/>
          </a:blip>
          <a:srcRect t="18524"/>
          <a:stretch/>
        </p:blipFill>
        <p:spPr>
          <a:xfrm>
            <a:off x="1747837" y="2935287"/>
            <a:ext cx="5648325" cy="3068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dilatazione termica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33" name="Google Shape;133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4" name="Google Shape;134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5" name="Google Shape;135;p18"/>
          <p:cNvSpPr txBox="1"/>
          <p:nvPr/>
        </p:nvSpPr>
        <p:spPr>
          <a:xfrm>
            <a:off x="330200" y="1125537"/>
            <a:ext cx="4876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dilatazione termica non è uguale per tutte le sostanze: nei gas, dove le particelle sono libere di muoversi, è più evidente, nei liquidi meno e nei solidi, dove le particelle sono legate molto fortemente tra loro, la dilatazione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quasi impercettibile. </a:t>
            </a:r>
            <a:endParaRPr/>
          </a:p>
        </p:txBody>
      </p:sp>
      <p:pic>
        <p:nvPicPr>
          <p:cNvPr id="136" name="Google Shape;136;p18" descr="GettyImages-91777495_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4825" y="1271587"/>
            <a:ext cx="3165475" cy="47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</a:t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43" name="Google Shape;143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45" name="Google Shape;145;p19"/>
          <p:cNvSpPr txBox="1"/>
          <p:nvPr/>
        </p:nvSpPr>
        <p:spPr>
          <a:xfrm>
            <a:off x="330200" y="1125537"/>
            <a:ext cx="45656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calore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una forma di energia detta energia termica.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 Sistema Internazionale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calore viene misurato in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joule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 Tuttavia, nella pratica, si utilizza anche un’altra unità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misura: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caloria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(o il suo multiplo: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kilocaloria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1 cal = 4,186 J  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1 kcal = 4186 J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9" descr="GettyImages-15492462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78425" y="1238250"/>
            <a:ext cx="3600450" cy="2401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53" name="Google Shape;153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4" name="Google Shape;154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5" name="Google Shape;155;p20"/>
          <p:cNvSpPr txBox="1"/>
          <p:nvPr/>
        </p:nvSpPr>
        <p:spPr>
          <a:xfrm>
            <a:off x="330200" y="1125537"/>
            <a:ext cx="4905375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calore è una forma di energia che si trasmette da un corpo all’altro. La trasmissione avviene sempre dal corpo più caldo a quello più freddo.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Due corpi raggiungono 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equilibrio termico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quando hanno la stessa temperatura, che ha un valore intermedio rispetto alle temperature iniziali.</a:t>
            </a:r>
            <a:endParaRPr/>
          </a:p>
        </p:txBody>
      </p:sp>
      <p:pic>
        <p:nvPicPr>
          <p:cNvPr id="156" name="Google Shape;156;p20" descr="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0850" y="1344612"/>
            <a:ext cx="3219450" cy="3763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</a:t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63" name="Google Shape;163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4" name="Google Shape;164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5" name="Google Shape;165;p21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Oggi sappiamo che 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calore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non è una sostanza, ma una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forma di energia in transito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cioè che si trasferisce da un corpo all’altro: l’energia trasferita sotto forma di calore viene assorbita dalle particelle del corpo che la trasformano in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energia di movimento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66" name="Google Shape;166;p21" descr="4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50" y="3500437"/>
            <a:ext cx="8115300" cy="194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Come si trasmette il calore</a:t>
            </a:r>
            <a:endParaRPr/>
          </a:p>
        </p:txBody>
      </p:sp>
      <p:sp>
        <p:nvSpPr>
          <p:cNvPr id="172" name="Google Shape;172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73" name="Google Shape;173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4" name="Google Shape;174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5" name="Google Shape;175;p22"/>
          <p:cNvSpPr txBox="1"/>
          <p:nvPr/>
        </p:nvSpPr>
        <p:spPr>
          <a:xfrm>
            <a:off x="330200" y="1125537"/>
            <a:ext cx="46799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trasmissione del calore per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conduzione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avviene mediante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contatto diretto tra corpo caldo e corpo freddo. La trasmissione per conduzione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tipica dei corpi solidi.</a:t>
            </a:r>
            <a:endParaRPr/>
          </a:p>
        </p:txBody>
      </p:sp>
      <p:pic>
        <p:nvPicPr>
          <p:cNvPr id="176" name="Google Shape;176;p22" descr="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9300" y="1125537"/>
            <a:ext cx="2921000" cy="406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Come si trasmette il calore</a:t>
            </a:r>
            <a:endParaRPr/>
          </a:p>
        </p:txBody>
      </p:sp>
      <p:sp>
        <p:nvSpPr>
          <p:cNvPr id="182" name="Google Shape;182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83" name="Google Shape;183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4" name="Google Shape;184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5" name="Google Shape;185;p23"/>
          <p:cNvSpPr txBox="1"/>
          <p:nvPr/>
        </p:nvSpPr>
        <p:spPr>
          <a:xfrm>
            <a:off x="330200" y="1125537"/>
            <a:ext cx="46799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trasmissione del calore per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convezione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prevede un vero e proprio spostamento di materia che determina un moto convettivo.</a:t>
            </a:r>
            <a:endParaRPr/>
          </a:p>
        </p:txBody>
      </p:sp>
      <p:pic>
        <p:nvPicPr>
          <p:cNvPr id="186" name="Google Shape;186;p23" descr="6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76837" y="1316037"/>
            <a:ext cx="3573462" cy="34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Come si trasmette il calore</a:t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193" name="Google Shape;193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4" name="Google Shape;194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5" name="Google Shape;195;p24"/>
          <p:cNvSpPr txBox="1"/>
          <p:nvPr/>
        </p:nvSpPr>
        <p:spPr>
          <a:xfrm>
            <a:off x="330200" y="1125537"/>
            <a:ext cx="46799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calore si può propagare senza contatto e senza spostamento di materia, attraverso le radiazioni: questo fenomeno è detto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irraggiamento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96" name="Google Shape;196;p24" descr="iStock_22817414_MEDIUM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8300" y="1227137"/>
            <a:ext cx="3302000" cy="33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Come si trasmette il calore</a:t>
            </a:r>
            <a:endParaRPr/>
          </a:p>
        </p:txBody>
      </p:sp>
      <p:sp>
        <p:nvSpPr>
          <p:cNvPr id="202" name="Google Shape;202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203" name="Google Shape;203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4" name="Google Shape;204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5" name="Google Shape;205;p25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calore specifico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una sostanza è la quantità di calore che bisogna fornire a 1 g della sostanza per aumentare la sua temperatura di 1 °C.</a:t>
            </a:r>
            <a:endParaRPr/>
          </a:p>
        </p:txBody>
      </p:sp>
      <p:pic>
        <p:nvPicPr>
          <p:cNvPr id="206" name="Google Shape;206;p25" descr="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6375" y="2908300"/>
            <a:ext cx="3651250" cy="2633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 e i passaggi di stato</a:t>
            </a:r>
            <a:endParaRPr/>
          </a:p>
        </p:txBody>
      </p:sp>
      <p:sp>
        <p:nvSpPr>
          <p:cNvPr id="212" name="Google Shape;212;p2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213" name="Google Shape;213;p2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4" name="Google Shape;214;p2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5" name="Google Shape;215;p2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stato di aggregazione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una sostanza dipende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dalle forze di coesione e dall’agitazione termica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delle sue molecole.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Lo stato di aggregazione è legato al calore che viene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fornito o sottratto alla sostanza e alla sua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temperatura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16" name="Google Shape;216;p26" descr="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4362" y="3371850"/>
            <a:ext cx="5375275" cy="287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 e i passaggi di stato</a:t>
            </a:r>
            <a:endParaRPr/>
          </a:p>
        </p:txBody>
      </p:sp>
      <p:sp>
        <p:nvSpPr>
          <p:cNvPr id="222" name="Google Shape;222;p2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223" name="Google Shape;223;p2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4" name="Google Shape;224;p2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25" name="Google Shape;225;p2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fusione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il passaggio di stato da solido a liquido.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temperatura alla quale una sostanza passa dallo stato solido allo stato liquido è detta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punto di fusione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226" name="Google Shape;226;p27" descr="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3525" y="2720975"/>
            <a:ext cx="3536950" cy="24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 e i passaggi di stato</a:t>
            </a:r>
            <a:endParaRPr/>
          </a:p>
        </p:txBody>
      </p:sp>
      <p:sp>
        <p:nvSpPr>
          <p:cNvPr id="232" name="Google Shape;232;p2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233" name="Google Shape;233;p2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4" name="Google Shape;234;p2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35" name="Google Shape;235;p28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passaggio di stato da liquido ad aeriforme si chiama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vaporizzazione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 può avvenire in due modi diversi: per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evaporazione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o per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ebollizione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evaporazione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avviene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qualunque temperatura </a:t>
            </a:r>
            <a:b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interessa solo lo strato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superficiale delle molecole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 liquido;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ebollizione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avviene a una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temperatura ben precisa,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detta punto di ebollizione,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che è caratteristica di ogni sostanza.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28" descr="GettyImages-152537775.jpg"/>
          <p:cNvPicPr preferRelativeResize="0"/>
          <p:nvPr/>
        </p:nvPicPr>
        <p:blipFill rotWithShape="1">
          <a:blip r:embed="rId4">
            <a:alphaModFix/>
          </a:blip>
          <a:srcRect t="10954"/>
          <a:stretch/>
        </p:blipFill>
        <p:spPr>
          <a:xfrm>
            <a:off x="6383337" y="4148137"/>
            <a:ext cx="2271712" cy="151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 descr="GettyImages-17494709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3337" y="2214562"/>
            <a:ext cx="2303462" cy="153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calore e i passaggi di stato</a:t>
            </a:r>
            <a:endParaRPr/>
          </a:p>
        </p:txBody>
      </p:sp>
      <p:sp>
        <p:nvSpPr>
          <p:cNvPr id="243" name="Google Shape;243;p2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Calore e temperatura</a:t>
            </a:r>
            <a:endParaRPr/>
          </a:p>
        </p:txBody>
      </p:sp>
      <p:cxnSp>
        <p:nvCxnSpPr>
          <p:cNvPr id="244" name="Google Shape;244;p2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5" name="Google Shape;245;p2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46" name="Google Shape;246;p29"/>
          <p:cNvSpPr txBox="1"/>
          <p:nvPr/>
        </p:nvSpPr>
        <p:spPr>
          <a:xfrm>
            <a:off x="330200" y="1125537"/>
            <a:ext cx="46799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passaggio di stato dallo stato solido allo stato aeriforme, senza passare dallo stato liquido, si chiama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sublimazione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L’inverso della sublimazione è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brinamento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cioè il passaggio diretto dallo stato aeriforme allo stato solido, senza passare dallo stato liquido.</a:t>
            </a:r>
            <a:endParaRPr/>
          </a:p>
        </p:txBody>
      </p:sp>
      <p:pic>
        <p:nvPicPr>
          <p:cNvPr id="247" name="Google Shape;247;p29" descr="GettyImages-144874870.jpg"/>
          <p:cNvPicPr preferRelativeResize="0"/>
          <p:nvPr/>
        </p:nvPicPr>
        <p:blipFill rotWithShape="1">
          <a:blip r:embed="rId4">
            <a:alphaModFix/>
          </a:blip>
          <a:srcRect l="11486"/>
          <a:stretch/>
        </p:blipFill>
        <p:spPr>
          <a:xfrm>
            <a:off x="6183312" y="3709987"/>
            <a:ext cx="2468562" cy="186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 descr="GettyImages-200199936-001.jpg"/>
          <p:cNvPicPr preferRelativeResize="0"/>
          <p:nvPr/>
        </p:nvPicPr>
        <p:blipFill rotWithShape="1">
          <a:blip r:embed="rId5">
            <a:alphaModFix/>
          </a:blip>
          <a:srcRect t="9861" b="10707"/>
          <a:stretch/>
        </p:blipFill>
        <p:spPr>
          <a:xfrm>
            <a:off x="6183312" y="1198562"/>
            <a:ext cx="2468562" cy="184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Presentazione su schermo (4:3)</PresentationFormat>
  <Paragraphs>64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Unità A3  Calore e temperatura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Unità A3  Calore e temperatura  </dc:title>
  <cp:lastModifiedBy>seven</cp:lastModifiedBy>
  <cp:revision>1</cp:revision>
  <dcterms:modified xsi:type="dcterms:W3CDTF">2020-04-12T15:55:59Z</dcterms:modified>
</cp:coreProperties>
</file>