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2599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2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446087" y="1857375"/>
            <a:ext cx="8697912" cy="2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Gli</a:t>
            </a:r>
            <a:r>
              <a:rPr lang="en-US" sz="49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9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organi</a:t>
            </a:r>
            <a:r>
              <a:rPr lang="en-US" sz="49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di </a:t>
            </a:r>
            <a:r>
              <a:rPr lang="en-US" sz="49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senso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Stimoli e risposte: i recettori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03" name="Google Shape;103;p1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5" name="Google Shape;105;p15"/>
          <p:cNvSpPr txBox="1"/>
          <p:nvPr/>
        </p:nvSpPr>
        <p:spPr>
          <a:xfrm>
            <a:off x="330200" y="1125537"/>
            <a:ext cx="4052887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recettori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sensoriali sono costituiti da cellule specializzate del sistema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nervoso o dalle loro terminazioni.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Sono sensibili a diversi tipi di stimoli provenienti dall’esterno o dall’interno del corpo e li inviano al sistema nervoso centrale.</a:t>
            </a:r>
            <a:endParaRPr/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7337" y="1173162"/>
            <a:ext cx="4652962" cy="3887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Stimoli e risposte: i recettori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5" name="Google Shape;115;p16"/>
          <p:cNvSpPr txBox="1"/>
          <p:nvPr/>
        </p:nvSpPr>
        <p:spPr>
          <a:xfrm>
            <a:off x="330200" y="1125537"/>
            <a:ext cx="42735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corpo umano ha miliardi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recettori sensoriali, che possono essere classificati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sulla base degli stimoli a cui rispondono: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dolore: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nocicettori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temperatura: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termocettori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luce: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fotorecettori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sostanze chimiche: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chemiocettori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(gusto e olfatto);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stimoli meccanici: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meccanocettori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16" name="Google Shape;11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6112" y="1173162"/>
            <a:ext cx="4294187" cy="358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vista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23" name="Google Shape;123;p1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4" name="Google Shape;124;p1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5" name="Google Shape;125;p17"/>
          <p:cNvSpPr txBox="1"/>
          <p:nvPr/>
        </p:nvSpPr>
        <p:spPr>
          <a:xfrm>
            <a:off x="330200" y="1125537"/>
            <a:ext cx="3709987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senso della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vista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ci permette di ricevere gli stimoli luminosi che arrivano dall’esterno e di inviarli al cervello, che costruisce le immagini del mondo che ci circonda. Questa funzione è svolta dagli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occhi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0187" y="1173162"/>
            <a:ext cx="4710112" cy="477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vista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33" name="Google Shape;133;p1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4" name="Google Shape;134;p1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35" name="Google Shape;135;p18"/>
          <p:cNvSpPr txBox="1"/>
          <p:nvPr/>
        </p:nvSpPr>
        <p:spPr>
          <a:xfrm>
            <a:off x="330200" y="1125537"/>
            <a:ext cx="3709987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funzionamento dell’occhio è simile a quello di una macchina fotografica.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Dopo aver superato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cornea e l’umor acqueo, i raggi luminosi convergono sul foro della pupilla.</a:t>
            </a:r>
            <a:endParaRPr/>
          </a:p>
        </p:txBody>
      </p:sp>
      <p:pic>
        <p:nvPicPr>
          <p:cNvPr id="136" name="Google Shape;13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0187" y="1173162"/>
            <a:ext cx="4710112" cy="477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vista</a:t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43" name="Google Shape;143;p1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4" name="Google Shape;144;p1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45" name="Google Shape;145;p19"/>
          <p:cNvSpPr txBox="1"/>
          <p:nvPr/>
        </p:nvSpPr>
        <p:spPr>
          <a:xfrm>
            <a:off x="330200" y="1125537"/>
            <a:ext cx="3709987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percorso dei raggi continua attraverso la lente del cristallino.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 grazie a questa struttura che l’occhio mette a fuoco le immagini, con un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processo chiamato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accomodazione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46" name="Google Shape;14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0187" y="1173162"/>
            <a:ext cx="4710112" cy="477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vista</a:t>
            </a:r>
            <a:endParaRPr/>
          </a:p>
        </p:txBody>
      </p:sp>
      <p:sp>
        <p:nvSpPr>
          <p:cNvPr id="152" name="Google Shape;152;p2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53" name="Google Shape;153;p2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54" name="Google Shape;154;p2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5" name="Google Shape;155;p20"/>
          <p:cNvSpPr txBox="1"/>
          <p:nvPr/>
        </p:nvSpPr>
        <p:spPr>
          <a:xfrm>
            <a:off x="330200" y="1125537"/>
            <a:ext cx="3709987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L’insieme di cornea, umor acqueo, cristallino e umor vitreo funziona come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sistema di lenti, che fa convergere i raggi luminosi sulla retina, dove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formano un’immagine rimpicciolita e capovolta.</a:t>
            </a:r>
            <a:endParaRPr/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0187" y="1173162"/>
            <a:ext cx="4710112" cy="477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vista</a:t>
            </a: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63" name="Google Shape;163;p2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4" name="Google Shape;164;p2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5" name="Google Shape;165;p21"/>
          <p:cNvSpPr txBox="1"/>
          <p:nvPr/>
        </p:nvSpPr>
        <p:spPr>
          <a:xfrm>
            <a:off x="330200" y="1125537"/>
            <a:ext cx="394176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Quando sono stimolati dalla luce, i recettori convertono i segnali luminosi in impulsi elettrici che vengono inviati al cervello attraverso il nervo ottico.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Nel cervello questi segnali sono interpretati ed elaborati da particolari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neuroni che raddrizzano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immagini capovolte e rendono possibile la percezione visiva.</a:t>
            </a:r>
            <a:endParaRPr/>
          </a:p>
        </p:txBody>
      </p:sp>
      <p:pic>
        <p:nvPicPr>
          <p:cNvPr id="166" name="Google Shape;16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0187" y="1173162"/>
            <a:ext cx="4710112" cy="477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L’udito </a:t>
            </a:r>
            <a:endParaRPr/>
          </a:p>
        </p:txBody>
      </p:sp>
      <p:sp>
        <p:nvSpPr>
          <p:cNvPr id="172" name="Google Shape;172;p2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73" name="Google Shape;173;p2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4" name="Google Shape;174;p2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5" name="Google Shape;175;p22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orecchio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l’organo che raccoglie e riconosce gli stimoli sonori.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formato da tre parti: orecchio esterno, orecchio medio e orecchio interno.</a:t>
            </a:r>
            <a:endParaRPr/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7362" y="2668587"/>
            <a:ext cx="5602287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L’udito </a:t>
            </a:r>
            <a:endParaRPr/>
          </a:p>
        </p:txBody>
      </p:sp>
      <p:sp>
        <p:nvSpPr>
          <p:cNvPr id="182" name="Google Shape;182;p2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83" name="Google Shape;183;p2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4" name="Google Shape;184;p2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85" name="Google Shape;185;p23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suoni sono vibrazioni che si propagano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attraverso l’aria o altri mezzi come onde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elastiche.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Queste vibrazioni sono raccolte dal padiglione auricolare, attraversano il condotto uditivo e arrivano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alla membrana del timpano.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timpano inizia a vibrare e trasmette le sue vibrazioni alla finestra ovale dell’orecchio interno.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 qui le vibrazioni passano all’endolinfa del vestibolo e della chiocciola, dove stimolano le ciglia dei recettori acustici. I recettori trasformano questa stimolazione in impulsi nervosi, inviati al cervello attraverso 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nervo acustico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nell’area uditiva del cervello che gli stimoli sonori sono interpretati e formano la nostra percezione dei suoni.</a:t>
            </a:r>
            <a:endParaRPr/>
          </a:p>
        </p:txBody>
      </p:sp>
      <p:pic>
        <p:nvPicPr>
          <p:cNvPr id="186" name="Google Shape;18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3462" y="1173162"/>
            <a:ext cx="2673350" cy="1782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L’udito </a:t>
            </a:r>
            <a:endParaRPr/>
          </a:p>
        </p:txBody>
      </p:sp>
      <p:sp>
        <p:nvSpPr>
          <p:cNvPr id="192" name="Google Shape;192;p2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193" name="Google Shape;193;p2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4" name="Google Shape;194;p2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95" name="Google Shape;195;p24"/>
          <p:cNvSpPr txBox="1"/>
          <p:nvPr/>
        </p:nvSpPr>
        <p:spPr>
          <a:xfrm>
            <a:off x="330200" y="1125537"/>
            <a:ext cx="379095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L’organo dell’equilibrio è situato nei canali semicircolari ed è formato da cellule sensoriali e da minuscoli sassolini, detti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otoliti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96" name="Google Shape;196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1150" y="1219200"/>
            <a:ext cx="4665662" cy="3643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gusto e l’olfatto</a:t>
            </a:r>
            <a:endParaRPr/>
          </a:p>
        </p:txBody>
      </p:sp>
      <p:sp>
        <p:nvSpPr>
          <p:cNvPr id="202" name="Google Shape;202;p2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203" name="Google Shape;203;p2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4" name="Google Shape;204;p2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5" name="Google Shape;205;p25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senso del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gusto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ci permette di riconoscere i sapori.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recettori del gusto sono localizzati soprattutto sulla mucosa della lingua.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Insieme a cellule di sostegno, i recettori sono raggruppati in bottoni gustativi, che a loro volta compongono le numerose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papille gustative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2775" y="3960812"/>
            <a:ext cx="5351462" cy="2284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gusto e l’olfatto</a:t>
            </a:r>
            <a:endParaRPr/>
          </a:p>
        </p:txBody>
      </p:sp>
      <p:sp>
        <p:nvSpPr>
          <p:cNvPr id="212" name="Google Shape;212;p2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213" name="Google Shape;213;p2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4" name="Google Shape;214;p2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5" name="Google Shape;215;p2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senso dell’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olfatto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ci permette di riconoscere gli odori.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recettori degli odori sono localizzati nella parte superiore delle cavità nasali, dove è presente la mucosa olfattiva.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cellule olfattive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hanno una struttura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simile a quella delle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cellule gustative.</a:t>
            </a:r>
            <a:endParaRPr/>
          </a:p>
        </p:txBody>
      </p:sp>
      <p:pic>
        <p:nvPicPr>
          <p:cNvPr id="216" name="Google Shape;21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1100" y="2936875"/>
            <a:ext cx="4918075" cy="3278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tatto</a:t>
            </a:r>
            <a:endParaRPr/>
          </a:p>
        </p:txBody>
      </p:sp>
      <p:sp>
        <p:nvSpPr>
          <p:cNvPr id="222" name="Google Shape;222;p2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organi di senso</a:t>
            </a:r>
            <a:endParaRPr/>
          </a:p>
        </p:txBody>
      </p:sp>
      <p:cxnSp>
        <p:nvCxnSpPr>
          <p:cNvPr id="223" name="Google Shape;223;p2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4" name="Google Shape;224;p2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25" name="Google Shape;225;p27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tatto, o sensibilità cutanea, è affidato a diversi tipi di recettori che si trovano nella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pelle e rispondono alla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pressione, alla temperatura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 al dolore.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recettori che raccolgono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questi stimoli sono: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meccanorecettori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(pressione);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termocettori (temperatura)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nocicettori (dolore).</a:t>
            </a:r>
            <a:endParaRPr/>
          </a:p>
        </p:txBody>
      </p:sp>
      <p:pic>
        <p:nvPicPr>
          <p:cNvPr id="226" name="Google Shape;22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4050" y="1649412"/>
            <a:ext cx="4111625" cy="4198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</Words>
  <Application>Microsoft Office PowerPoint</Application>
  <PresentationFormat>Presentazione su schermo (4:3)</PresentationFormat>
  <Paragraphs>86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  Gli organi di senso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Gli organi di senso  </dc:title>
  <cp:lastModifiedBy>seven</cp:lastModifiedBy>
  <cp:revision>1</cp:revision>
  <dcterms:modified xsi:type="dcterms:W3CDTF">2020-04-23T08:09:27Z</dcterms:modified>
</cp:coreProperties>
</file>