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67907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IL REGNO DEGLI ANIMALI: 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gli</a:t>
            </a:r>
            <a:r>
              <a:rPr lang="en-US" sz="49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invertebrati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corpo degli animali presenta quasi sempre una regolarità geometrica detta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simmetria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06" name="Google Shape;106;p15" descr="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8437" y="2171700"/>
            <a:ext cx="6207125" cy="3878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base al tipo di alimentazione, gli animali possono essere distinti in: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erbivori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si nutrono esclusivamente di vegetali;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carnivori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si nutrono di altri animali;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onnivori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si nutrono sia di animali sia di vegetali;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filtratori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si nutrono assorbendo acqua e trattenendo le sostanze organiche e i microrganismi presenti in essa.</a:t>
            </a:r>
            <a:endParaRPr/>
          </a:p>
        </p:txBody>
      </p:sp>
      <p:pic>
        <p:nvPicPr>
          <p:cNvPr id="116" name="Google Shape;116;p16" descr="GettyImages-15756516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9437" y="4059237"/>
            <a:ext cx="1820862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 descr="GettyImages-17131260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812" y="4059237"/>
            <a:ext cx="1814512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GettyImages-171555618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9975" y="4059237"/>
            <a:ext cx="1852612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descr="GettyImages-200328817-001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97175" y="4059237"/>
            <a:ext cx="1887537" cy="1836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26" name="Google Shape;126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7" name="Google Shape;127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8" name="Google Shape;128;p1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Come le piante, anche gli animali possono riprodursi in modo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sessuato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asessuato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maggior parte degli animali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ha una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riproduzione sessuata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maschi e femmine producono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cellule sessuali 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gameti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uniscono con la fecondazione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danno origine a un nuovo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organismo.</a:t>
            </a:r>
            <a:endParaRPr/>
          </a:p>
        </p:txBody>
      </p:sp>
      <p:pic>
        <p:nvPicPr>
          <p:cNvPr id="129" name="Google Shape;129;p17" descr="L9_03_blastul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2587" y="2693987"/>
            <a:ext cx="3287712" cy="2903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36" name="Google Shape;136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7" name="Google Shape;137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138" name="Google Shape;138;p18" descr="Schermata 2017-04-12 alle 12.48.15.png"/>
          <p:cNvPicPr preferRelativeResize="0"/>
          <p:nvPr/>
        </p:nvPicPr>
        <p:blipFill rotWithShape="1">
          <a:blip r:embed="rId4">
            <a:alphaModFix/>
          </a:blip>
          <a:srcRect t="1981" b="2162"/>
          <a:stretch/>
        </p:blipFill>
        <p:spPr>
          <a:xfrm>
            <a:off x="1423987" y="1100137"/>
            <a:ext cx="6208712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Poriferi e celenterati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45" name="Google Shape;145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6" name="Google Shape;146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47" name="Google Shape;147;p19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poriferi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 spugne, sono gli animali più semplici. Hanno un corpo privo di organi, spesso privo di simmetria, e vivono attaccati al fondale in acque marine o dolci. </a:t>
            </a:r>
            <a:endParaRPr/>
          </a:p>
        </p:txBody>
      </p:sp>
      <p:pic>
        <p:nvPicPr>
          <p:cNvPr id="148" name="Google Shape;148;p19" descr="C5_L2_poriferi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5237" y="2665412"/>
            <a:ext cx="6613525" cy="3221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Poriferi e celenterati</a:t>
            </a:r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55" name="Google Shape;155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6" name="Google Shape;156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7" name="Google Shape;157;p20"/>
          <p:cNvSpPr txBox="1"/>
          <p:nvPr/>
        </p:nvSpPr>
        <p:spPr>
          <a:xfrm>
            <a:off x="330200" y="1125537"/>
            <a:ext cx="4579937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celenterati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hanno un corpo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 forma di sacco, che presenta una simmetria radiale. Vivono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ambiente marino e spesso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riuniscono in colonie, dove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singoli individui sono attaccati l’uno all’altro.</a:t>
            </a:r>
            <a:endParaRPr/>
          </a:p>
        </p:txBody>
      </p:sp>
      <p:pic>
        <p:nvPicPr>
          <p:cNvPr id="158" name="Google Shape;158;p20" descr="Schema_cnidari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2087" y="1465262"/>
            <a:ext cx="3348037" cy="409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Platelminti, nematodi e anellidi</a:t>
            </a:r>
            <a:endParaRPr/>
          </a:p>
        </p:txBody>
      </p:sp>
      <p:sp>
        <p:nvSpPr>
          <p:cNvPr id="164" name="Google Shape;164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65" name="Google Shape;165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6" name="Google Shape;166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7" name="Google Shape;167;p21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platelminti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 vermi piatti, sono vermi con corpo piatto e simmetria bilaterale, con un capo e una coda.</a:t>
            </a:r>
            <a:endParaRPr/>
          </a:p>
        </p:txBody>
      </p:sp>
      <p:pic>
        <p:nvPicPr>
          <p:cNvPr id="168" name="Google Shape;168;p21" descr="iStock_32777446_LARG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2025" y="2325687"/>
            <a:ext cx="4679950" cy="3122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Platelminti, nematodi e anellidi</a:t>
            </a:r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75" name="Google Shape;175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6" name="Google Shape;176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7" name="Google Shape;177;p22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nematodi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vermi cilindrici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sono vermi con il corpo liscio e allungato, con lunghezze da pochi millimetri a diversi metri.</a:t>
            </a:r>
            <a:endParaRPr/>
          </a:p>
        </p:txBody>
      </p:sp>
      <p:pic>
        <p:nvPicPr>
          <p:cNvPr id="178" name="Google Shape;178;p22" descr="Wuchereria_bancrofti_1_DPDX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2025" y="2311400"/>
            <a:ext cx="4679950" cy="354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Platelminti, nematodi e anellidi</a:t>
            </a:r>
            <a:endParaRPr/>
          </a:p>
        </p:txBody>
      </p:sp>
      <p:sp>
        <p:nvSpPr>
          <p:cNvPr id="184" name="Google Shape;184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85" name="Google Shape;185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6" name="Google Shape;186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7" name="Google Shape;187;p23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anellidi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vermi segmentati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hanno il corpo suddiviso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segmenti simili ad anelli, detti metameri.</a:t>
            </a:r>
            <a:endParaRPr/>
          </a:p>
        </p:txBody>
      </p:sp>
      <p:pic>
        <p:nvPicPr>
          <p:cNvPr id="188" name="Google Shape;188;p23" descr="iStock_85586159_LARG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2025" y="2301875"/>
            <a:ext cx="4679950" cy="311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molluschi</a:t>
            </a:r>
            <a:endParaRPr/>
          </a:p>
        </p:txBody>
      </p:sp>
      <p:sp>
        <p:nvSpPr>
          <p:cNvPr id="194" name="Google Shape;194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195" name="Google Shape;195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6" name="Google Shape;196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7" name="Google Shape;197;p24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molluschi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animali con un corpo “molle”, protetto spesso da una conchiglia dura formata da sali di calcio.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Esistono almeno 100000 specie di molluschi, suddivisi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varie classi. Le tre classi principali sono: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gasteropodi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bivalvi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cefalopodi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24" descr="C5_L4_01_schema_molluschi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4137" y="2854325"/>
            <a:ext cx="3524250" cy="31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molluschi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05" name="Google Shape;205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6" name="Google Shape;206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7" name="Google Shape;207;p2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gasteropodi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la parte del corpo che contiene gli organi interni è generalmente protetta da una conchiglia, formata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sali minerali di carbonato di calcio mescolati con proteine. Gli animali prendono i sali dall’acqua e li usano per costruire una conchiglia e ingrandirla nel tempo. Dalla conchiglia fuoriescono il capo e il piede, che permette agli animali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muoversi strisciando.</a:t>
            </a:r>
            <a:endParaRPr/>
          </a:p>
        </p:txBody>
      </p:sp>
      <p:pic>
        <p:nvPicPr>
          <p:cNvPr id="208" name="Google Shape;208;p25" descr="Lumac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3087" y="3729037"/>
            <a:ext cx="3038475" cy="240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molluschi</a:t>
            </a:r>
            <a:endParaRPr/>
          </a:p>
        </p:txBody>
      </p:sp>
      <p:sp>
        <p:nvSpPr>
          <p:cNvPr id="214" name="Google Shape;214;p2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15" name="Google Shape;215;p2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" name="Google Shape;216;p2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7" name="Google Shape;217;p2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molluschi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bivalvi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hanno un corpo protetto da una doppia conchiglia, formata da due parti uguali dette valve.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valve sono attaccate tra loro lungo un piccolo tratto e l’animale può aprirle e chiuderle, grazie a un muscolo,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muoversi, cibarsi e difendersi dai predatori.</a:t>
            </a:r>
            <a:endParaRPr/>
          </a:p>
        </p:txBody>
      </p:sp>
      <p:pic>
        <p:nvPicPr>
          <p:cNvPr id="218" name="Google Shape;218;p26" descr="GettyImages-47138745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8712" y="3251200"/>
            <a:ext cx="3848100" cy="299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molluschi</a:t>
            </a:r>
            <a:endParaRPr/>
          </a:p>
        </p:txBody>
      </p:sp>
      <p:sp>
        <p:nvSpPr>
          <p:cNvPr id="224" name="Google Shape;224;p2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25" name="Google Shape;225;p2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6" name="Google Shape;226;p2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27" name="Google Shape;227;p27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cefalopodi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vivono in mare e hanno un corpo formato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una grossa testa, in cui spesso sono presenti anche grandi occhi.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Generalmente non hanno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conchiglia protettiva e a volte,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come nel caso di calamari e seppie,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possiedono una conchiglia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all’interno del corpo molle.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piede dei cefalopodi è suddiviso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prolungamenti, chiamati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tentacoli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che circondano la bocca.</a:t>
            </a:r>
            <a:endParaRPr/>
          </a:p>
        </p:txBody>
      </p:sp>
      <p:pic>
        <p:nvPicPr>
          <p:cNvPr id="228" name="Google Shape;228;p27" descr="iStock_19401332_LAR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5125" y="3051175"/>
            <a:ext cx="3444875" cy="26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artropodi</a:t>
            </a:r>
            <a:endParaRPr/>
          </a:p>
        </p:txBody>
      </p:sp>
      <p:sp>
        <p:nvSpPr>
          <p:cNvPr id="234" name="Google Shape;234;p2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35" name="Google Shape;235;p2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6" name="Google Shape;236;p2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37" name="Google Shape;237;p28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artropodi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invertebrati a simmetria bilaterale,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un corpo rivestito da uno scheletro esterno resistente, chiamato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esoscheletro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composto soprattutto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una sostanza detta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chitina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38" name="Google Shape;238;p28" descr="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925" y="3036887"/>
            <a:ext cx="8312150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artropodi</a:t>
            </a:r>
            <a:endParaRPr/>
          </a:p>
        </p:txBody>
      </p:sp>
      <p:sp>
        <p:nvSpPr>
          <p:cNvPr id="244" name="Google Shape;244;p2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45" name="Google Shape;245;p2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6" name="Google Shape;246;p2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47" name="Google Shape;247;p29"/>
          <p:cNvSpPr txBox="1"/>
          <p:nvPr/>
        </p:nvSpPr>
        <p:spPr>
          <a:xfrm>
            <a:off x="330200" y="1125537"/>
            <a:ext cx="8559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artropodi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hanno generalmente una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riproduzione sessuata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Hanno i sessi separati e la fecondazione avviene all’interno del corpo femminile, che in seguito depone le uova.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Durante le successive fasi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crescita, l’animale si libera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dell’esoscheletro e lo sostituisce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uno nuovo: questo processo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chiamato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muta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48" name="Google Shape;248;p29" descr="Mut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4475" y="3022600"/>
            <a:ext cx="3425825" cy="2551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insetti</a:t>
            </a:r>
            <a:endParaRPr/>
          </a:p>
        </p:txBody>
      </p:sp>
      <p:sp>
        <p:nvSpPr>
          <p:cNvPr id="254" name="Google Shape;254;p3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55" name="Google Shape;255;p3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6" name="Google Shape;256;p3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7" name="Google Shape;257;p30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insetti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il più vario e numeroso gruppi di animali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sulla Terra.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scienziati che studiano gli insetti hanno classificato più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900000 specie, suddivise in diversi ordini.</a:t>
            </a:r>
            <a:endParaRPr/>
          </a:p>
        </p:txBody>
      </p:sp>
      <p:pic>
        <p:nvPicPr>
          <p:cNvPr id="258" name="Google Shape;258;p30" descr="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9187" y="2936875"/>
            <a:ext cx="4365625" cy="304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insetti</a:t>
            </a:r>
            <a:endParaRPr/>
          </a:p>
        </p:txBody>
      </p:sp>
      <p:sp>
        <p:nvSpPr>
          <p:cNvPr id="264" name="Google Shape;264;p3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65" name="Google Shape;265;p3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66" name="Google Shape;266;p3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67" name="Google Shape;267;p31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maggior parte degli insetti nasce dalle uova in forma di larva e dopo una o più metamorfosi si trasforma nella forma adulta. Gli stadi di uova e di piccole larve durano più a lungo rispetto alla vita adulta, che è generalmente molto breve e indirizzata alla riproduzione.</a:t>
            </a:r>
            <a:endParaRPr/>
          </a:p>
        </p:txBody>
      </p:sp>
      <p:pic>
        <p:nvPicPr>
          <p:cNvPr id="268" name="Google Shape;268;p31" descr="C5_L6_ciclo_farfall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3337" y="3560762"/>
            <a:ext cx="6480175" cy="28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insetti</a:t>
            </a:r>
            <a:endParaRPr/>
          </a:p>
        </p:txBody>
      </p:sp>
      <p:sp>
        <p:nvSpPr>
          <p:cNvPr id="274" name="Google Shape;274;p3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75" name="Google Shape;275;p3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76" name="Google Shape;276;p3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77" name="Google Shape;277;p32"/>
          <p:cNvSpPr txBox="1"/>
          <p:nvPr/>
        </p:nvSpPr>
        <p:spPr>
          <a:xfrm>
            <a:off x="330200" y="1125537"/>
            <a:ext cx="51165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Alcune specie di insetti, come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cavallette o le cimici, hanno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ciclo di vita differente: nascono dalle uova in forma di ninfe, simili nell’aspetto all’animale adulto.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ninfe subiscono varie mute,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cioè sostituiscono l’esoscheletro durante l’accrescimento del corpo, fino a diventare adulte.</a:t>
            </a:r>
            <a:endParaRPr/>
          </a:p>
        </p:txBody>
      </p:sp>
      <p:pic>
        <p:nvPicPr>
          <p:cNvPr id="278" name="Google Shape;278;p32" descr="C5_L6__ciclo_cimice.png"/>
          <p:cNvPicPr preferRelativeResize="0"/>
          <p:nvPr/>
        </p:nvPicPr>
        <p:blipFill rotWithShape="1">
          <a:blip r:embed="rId4">
            <a:alphaModFix/>
          </a:blip>
          <a:srcRect l="5175" t="12427" r="15567" b="3622"/>
          <a:stretch/>
        </p:blipFill>
        <p:spPr>
          <a:xfrm>
            <a:off x="5297487" y="1125537"/>
            <a:ext cx="3452812" cy="38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echinodermi</a:t>
            </a:r>
            <a:endParaRPr/>
          </a:p>
        </p:txBody>
      </p:sp>
      <p:sp>
        <p:nvSpPr>
          <p:cNvPr id="284" name="Google Shape;284;p3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degli animali: gli invertebrati</a:t>
            </a:r>
            <a:endParaRPr/>
          </a:p>
        </p:txBody>
      </p:sp>
      <p:cxnSp>
        <p:nvCxnSpPr>
          <p:cNvPr id="285" name="Google Shape;285;p3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86" name="Google Shape;286;p3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87" name="Google Shape;287;p33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echinodermi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animali marini caratterizzati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una “pelle spinosa”, da cui deriva il loro nome. Sono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infatti provvisti di una corazza difensiva, chiamata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dermascheletro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formata da piastre saldate tra loro 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cui sporgono spesso spine e aculei.</a:t>
            </a:r>
            <a:endParaRPr/>
          </a:p>
        </p:txBody>
      </p:sp>
      <p:pic>
        <p:nvPicPr>
          <p:cNvPr id="288" name="Google Shape;288;p33" descr="iStock_2610530_MEDIUM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5" y="3344862"/>
            <a:ext cx="3721100" cy="2481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3" descr="C5_L7_stella_marina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8362" y="3205162"/>
            <a:ext cx="3910012" cy="3078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Presentazione su schermo (4:3)</PresentationFormat>
  <Paragraphs>77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  IL REGNO DEGLI ANIMALI:  gli invertebrati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IL REGNO DEGLI ANIMALI:  gli invertebrati </dc:title>
  <cp:lastModifiedBy>seven</cp:lastModifiedBy>
  <cp:revision>1</cp:revision>
  <dcterms:modified xsi:type="dcterms:W3CDTF">2020-04-09T15:47:53Z</dcterms:modified>
</cp:coreProperties>
</file>