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3060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8" y="1537778"/>
            <a:ext cx="8697912" cy="281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DNA, </a:t>
            </a:r>
            <a:r>
              <a:rPr lang="en-US" sz="4900" b="0" i="0" u="none" dirty="0" err="1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duplicazione</a:t>
            </a: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900" b="0" i="0" u="none" dirty="0" err="1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sintesi</a:t>
            </a: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00" b="0" i="0" u="none" dirty="0" err="1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proteica</a:t>
            </a: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4900" b="0" i="0" u="none" dirty="0" err="1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cenni</a:t>
            </a: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00" b="0" i="0" u="none" dirty="0" err="1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sulle</a:t>
            </a: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00" b="0" i="0" u="none" dirty="0" err="1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biotecnologie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duplicazione del DNA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512286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DNA è costituito da una sequenza di quattro tipi diversi di unità, chiamate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nucleotidi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 DNA di tutti gli organismi esistono solo quattro tipi di basi azotate: adenina, guanina,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timina e citosina.</a:t>
            </a:r>
            <a:endParaRPr/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3062" y="1036637"/>
            <a:ext cx="3019425" cy="5208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duplicazione del DNA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5324475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Ogni volta che una cellula si divide, tutto il suo DNA dev’essere duplicato,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modo che ogni cellula figlia ne abbia una copia esatta, uguale a quella della cellula di partenza.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4650" y="1349375"/>
            <a:ext cx="2616200" cy="4502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16"/>
          <p:cNvCxnSpPr/>
          <p:nvPr/>
        </p:nvCxnSpPr>
        <p:spPr>
          <a:xfrm>
            <a:off x="6826250" y="2490787"/>
            <a:ext cx="0" cy="347662"/>
          </a:xfrm>
          <a:prstGeom prst="straightConnector1">
            <a:avLst/>
          </a:prstGeom>
          <a:noFill/>
          <a:ln w="9525" cap="flat" cmpd="sng">
            <a:solidFill>
              <a:srgbClr val="4A7EBB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118" name="Google Shape;118;p16"/>
          <p:cNvCxnSpPr/>
          <p:nvPr/>
        </p:nvCxnSpPr>
        <p:spPr>
          <a:xfrm>
            <a:off x="7158037" y="4083050"/>
            <a:ext cx="282575" cy="614362"/>
          </a:xfrm>
          <a:prstGeom prst="straightConnector1">
            <a:avLst/>
          </a:prstGeom>
          <a:noFill/>
          <a:ln w="9525" cap="flat" cmpd="sng">
            <a:solidFill>
              <a:srgbClr val="4A7EBB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119" name="Google Shape;119;p16"/>
          <p:cNvCxnSpPr/>
          <p:nvPr/>
        </p:nvCxnSpPr>
        <p:spPr>
          <a:xfrm flipH="1">
            <a:off x="6364287" y="4083050"/>
            <a:ext cx="298450" cy="614362"/>
          </a:xfrm>
          <a:prstGeom prst="straightConnector1">
            <a:avLst/>
          </a:prstGeom>
          <a:noFill/>
          <a:ln w="9525" cap="flat" cmpd="sng">
            <a:solidFill>
              <a:srgbClr val="4A7EBB"/>
            </a:solidFill>
            <a:prstDash val="solid"/>
            <a:miter lim="800000"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duplicazione del DNA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26" name="Google Shape;126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7" name="Google Shape;127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8" name="Google Shape;128;p17"/>
          <p:cNvSpPr txBox="1"/>
          <p:nvPr/>
        </p:nvSpPr>
        <p:spPr>
          <a:xfrm>
            <a:off x="330200" y="1125537"/>
            <a:ext cx="5324475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 processo di duplicazione, la molecola originaria di DNA si apre come una cerniera lampo e i due filamenti si separano.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Ciascuno dei due filamenti può fungere così da stampo per costruire un filamento nuovo, uguale a quello di partenza.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risultato del processo di duplicazione porta alla costruzione di 4 molecole di DNA, due copie uguali,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ognuna formata da un filamento nuovo e da uno vecchio.</a:t>
            </a:r>
            <a:endParaRPr/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5550" y="1323975"/>
            <a:ext cx="2203450" cy="4484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sintesi delle proteine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36" name="Google Shape;136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7" name="Google Shape;137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8" name="Google Shape;138;p18"/>
          <p:cNvSpPr txBox="1"/>
          <p:nvPr/>
        </p:nvSpPr>
        <p:spPr>
          <a:xfrm>
            <a:off x="330200" y="1125537"/>
            <a:ext cx="4737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Tutti i nostri caratteri e le funzioni delle nostre cellule sono prodotti e regolati dall’attività di particolari molecole molto specializzate: le proteine.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DNA contiene le informazioni per la costruzione delle proteine, organizzate nei diversi geni. </a:t>
            </a:r>
            <a:endParaRPr/>
          </a:p>
        </p:txBody>
      </p:sp>
      <p:pic>
        <p:nvPicPr>
          <p:cNvPr id="139" name="Google Shape;13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7300" y="1173162"/>
            <a:ext cx="3683000" cy="460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sintesi delle proteine</a:t>
            </a:r>
            <a:endParaRPr/>
          </a:p>
        </p:txBody>
      </p:sp>
      <p:sp>
        <p:nvSpPr>
          <p:cNvPr id="145" name="Google Shape;145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46" name="Google Shape;146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7" name="Google Shape;147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48" name="Google Shape;148;p19"/>
          <p:cNvSpPr txBox="1"/>
          <p:nvPr/>
        </p:nvSpPr>
        <p:spPr>
          <a:xfrm>
            <a:off x="330200" y="1125537"/>
            <a:ext cx="4737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Ogni gene è incaricato di costruire una precisa proteina,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necessaria per produrre un certo carattere del corpo, come il colore della pelle o dell’iride degli occhi.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Questo processo chiamato sintesi proteica avviene in diverse fasi e coinvolge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un’altra molecola, simile al DNA, chiamata RNA (acido ribonucleico).</a:t>
            </a:r>
            <a:endParaRPr/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7300" y="1173162"/>
            <a:ext cx="3683000" cy="460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sintesi delle proteine</a:t>
            </a:r>
            <a:endParaRPr/>
          </a:p>
        </p:txBody>
      </p:sp>
      <p:sp>
        <p:nvSpPr>
          <p:cNvPr id="155" name="Google Shape;155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56" name="Google Shape;156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7" name="Google Shape;157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8" name="Google Shape;158;p20"/>
          <p:cNvSpPr txBox="1"/>
          <p:nvPr/>
        </p:nvSpPr>
        <p:spPr>
          <a:xfrm>
            <a:off x="330200" y="1125537"/>
            <a:ext cx="8559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fase di copiatura del DNA in RNA è chiamata trascrizione.</a:t>
            </a:r>
            <a:endParaRPr/>
          </a:p>
        </p:txBody>
      </p:sp>
      <p:pic>
        <p:nvPicPr>
          <p:cNvPr id="159" name="Google Shape;15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5412" y="1601787"/>
            <a:ext cx="9144000" cy="46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sintesi delle proteine</a:t>
            </a:r>
            <a:endParaRPr/>
          </a:p>
        </p:txBody>
      </p:sp>
      <p:sp>
        <p:nvSpPr>
          <p:cNvPr id="165" name="Google Shape;165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66" name="Google Shape;166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7" name="Google Shape;167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8" name="Google Shape;168;p21"/>
          <p:cNvSpPr txBox="1"/>
          <p:nvPr/>
        </p:nvSpPr>
        <p:spPr>
          <a:xfrm>
            <a:off x="330200" y="1125537"/>
            <a:ext cx="8559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proteina è formata da una sequenza precisa di amminoacidi.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Ogni proteina è diversa dall’altra proprio per il tipo di amminoacidi che la compongono e per l’ordine con cui sono messi in fila uno dopo l’altro.</a:t>
            </a:r>
            <a:endParaRPr/>
          </a:p>
        </p:txBody>
      </p:sp>
      <p:pic>
        <p:nvPicPr>
          <p:cNvPr id="169" name="Google Shape;16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7562" y="3359150"/>
            <a:ext cx="5661025" cy="2855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sintesi delle proteine</a:t>
            </a:r>
            <a:endParaRPr/>
          </a:p>
        </p:txBody>
      </p:sp>
      <p:sp>
        <p:nvSpPr>
          <p:cNvPr id="175" name="Google Shape;175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76" name="Google Shape;176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7" name="Google Shape;177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8" name="Google Shape;178;p22"/>
          <p:cNvSpPr txBox="1"/>
          <p:nvPr/>
        </p:nvSpPr>
        <p:spPr>
          <a:xfrm>
            <a:off x="330200" y="1125537"/>
            <a:ext cx="8559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Ogni amminoacido di una proteina corrisponde a una precisa combinazione di tre nucleotidi dell’mRNA, chiamata tripletta, o codone.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Tutti gli esseri viventi, dai batteri ai funghi agli esseri umani, seguono le stesse regole per costruire le proteine a partire dal DNA.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sistema di combinazioni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tra le triplette di nucleotidi 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corrispondente amminoacido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costituisce il codice genetico del DNA.</a:t>
            </a:r>
            <a:endParaRPr/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2887" y="4351337"/>
            <a:ext cx="3695700" cy="18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mutazioni</a:t>
            </a:r>
            <a:endParaRPr/>
          </a:p>
        </p:txBody>
      </p:sp>
      <p:sp>
        <p:nvSpPr>
          <p:cNvPr id="185" name="Google Shape;185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86" name="Google Shape;186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7" name="Google Shape;187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8" name="Google Shape;188;p23"/>
          <p:cNvSpPr txBox="1"/>
          <p:nvPr/>
        </p:nvSpPr>
        <p:spPr>
          <a:xfrm>
            <a:off x="330200" y="1125537"/>
            <a:ext cx="371316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mutazione è un cambiamento nel patrimonio genetico di una cellula, cioè nella sequenza di nucleotidi del DNA.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mutazioni all’interno di una cellula possono essere ereditate dalle cellule figlie.</a:t>
            </a:r>
            <a:endParaRPr/>
          </a:p>
        </p:txBody>
      </p:sp>
      <p:pic>
        <p:nvPicPr>
          <p:cNvPr id="189" name="Google Shape;18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3362" y="1173162"/>
            <a:ext cx="4706937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biotecnologie e l’ingegneria genetica</a:t>
            </a:r>
            <a:endParaRPr/>
          </a:p>
        </p:txBody>
      </p:sp>
      <p:sp>
        <p:nvSpPr>
          <p:cNvPr id="195" name="Google Shape;195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196" name="Google Shape;196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7" name="Google Shape;197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8" name="Google Shape;198;p24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termine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biotecnologie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indica tutte le applicazioni tecnologiche che sfruttano organismi viventi, in ambito industriale, alimentare e medico.</a:t>
            </a:r>
            <a:endParaRPr/>
          </a:p>
        </p:txBody>
      </p:sp>
      <p:pic>
        <p:nvPicPr>
          <p:cNvPr id="199" name="Google Shape;19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9700" y="2454275"/>
            <a:ext cx="63944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biotecnologie e l’ingegneria genetica</a:t>
            </a:r>
            <a:endParaRPr/>
          </a:p>
        </p:txBody>
      </p:sp>
      <p:sp>
        <p:nvSpPr>
          <p:cNvPr id="205" name="Google Shape;205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206" name="Google Shape;206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7" name="Google Shape;207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8" name="Google Shape;208;p2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ingegneria genetica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indica l’insieme di tecniche mirate a modificare il DNA, aggiungendo, togliendo o alterando geni, per ottenere organismi con nuove caratteristiche utili.</a:t>
            </a:r>
            <a:endParaRPr/>
          </a:p>
        </p:txBody>
      </p:sp>
      <p:pic>
        <p:nvPicPr>
          <p:cNvPr id="209" name="Google Shape;2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9700" y="2454275"/>
            <a:ext cx="63944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biotecnologie e l’ingegneria genetica</a:t>
            </a:r>
            <a:endParaRPr/>
          </a:p>
        </p:txBody>
      </p:sp>
      <p:sp>
        <p:nvSpPr>
          <p:cNvPr id="215" name="Google Shape;215;p2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biologia molecolare e le biotecnologie</a:t>
            </a:r>
            <a:endParaRPr/>
          </a:p>
        </p:txBody>
      </p:sp>
      <p:cxnSp>
        <p:nvCxnSpPr>
          <p:cNvPr id="216" name="Google Shape;216;p2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7" name="Google Shape;217;p2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8" name="Google Shape;218;p2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tecnologia del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DNA ricombinante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permette di costruire molecole di DNA che contengono geni provenienti da organismi diversi.</a:t>
            </a:r>
            <a:endParaRPr/>
          </a:p>
        </p:txBody>
      </p:sp>
      <p:pic>
        <p:nvPicPr>
          <p:cNvPr id="219" name="Google Shape;21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9700" y="2454275"/>
            <a:ext cx="63944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Presentazione su schermo (4:3)</PresentationFormat>
  <Paragraphs>60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 DNA, duplicazione, sintesi proteica e cenni sulle biotecnologie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DNA, duplicazione, sintesi proteica e cenni sulle biotecnologie </dc:title>
  <cp:lastModifiedBy>seven</cp:lastModifiedBy>
  <cp:revision>1</cp:revision>
  <dcterms:modified xsi:type="dcterms:W3CDTF">2020-04-09T12:49:45Z</dcterms:modified>
</cp:coreProperties>
</file>