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03/08/2019</a:t>
            </a:fld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99592" y="2780928"/>
            <a:ext cx="6400800" cy="17526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it-IT" sz="1800" b="1" dirty="0" smtClean="0"/>
              <a:t>L’occhio cattura l’immagine, la trasporta sotto forma di segnali elettrici, mediante il nervo ottico, alla corteccia occipitale, dove viene «ricostruita»</a:t>
            </a:r>
            <a:endParaRPr lang="it-IT" sz="1800" b="1" dirty="0"/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897252" y="4509120"/>
            <a:ext cx="6460735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70000"/>
              </a:lnSpc>
            </a:pPr>
            <a:r>
              <a:rPr lang="it-IT" sz="1800" b="1" dirty="0" smtClean="0">
                <a:solidFill>
                  <a:schemeClr val="tx1"/>
                </a:solidFill>
              </a:rPr>
              <a:t>L’occhio non </a:t>
            </a:r>
            <a:r>
              <a:rPr lang="it-IT" sz="1800" b="1" dirty="0" smtClean="0">
                <a:solidFill>
                  <a:srgbClr val="FF0000"/>
                </a:solidFill>
              </a:rPr>
              <a:t>REGISTRA</a:t>
            </a:r>
            <a:r>
              <a:rPr lang="it-IT" sz="1800" b="1" dirty="0" smtClean="0">
                <a:solidFill>
                  <a:schemeClr val="tx1"/>
                </a:solidFill>
              </a:rPr>
              <a:t>, ma </a:t>
            </a:r>
            <a:r>
              <a:rPr lang="it-IT" sz="1800" b="1" u="sng" dirty="0" smtClean="0">
                <a:solidFill>
                  <a:srgbClr val="FF0000"/>
                </a:solidFill>
              </a:rPr>
              <a:t>RICOSTRUISCE</a:t>
            </a:r>
            <a:r>
              <a:rPr lang="it-IT" sz="1800" b="1" dirty="0" smtClean="0">
                <a:solidFill>
                  <a:schemeClr val="tx1"/>
                </a:solidFill>
              </a:rPr>
              <a:t>! In tale contesto è possibile che il cervello possa essere ingannato. </a:t>
            </a:r>
          </a:p>
          <a:p>
            <a:pPr>
              <a:lnSpc>
                <a:spcPct val="170000"/>
              </a:lnSpc>
            </a:pPr>
            <a:r>
              <a:rPr lang="it-IT" sz="1800" b="1" dirty="0" smtClean="0">
                <a:solidFill>
                  <a:srgbClr val="FF0000"/>
                </a:solidFill>
              </a:rPr>
              <a:t>Facciamo un semplice ESPERIMENTO!</a:t>
            </a:r>
            <a:endParaRPr lang="it-IT" sz="1800" b="1" dirty="0">
              <a:solidFill>
                <a:srgbClr val="FF0000"/>
              </a:solidFill>
            </a:endParaRPr>
          </a:p>
        </p:txBody>
      </p:sp>
      <p:pic>
        <p:nvPicPr>
          <p:cNvPr id="7" name="Immagine 6" descr="C:\Users\seven\Desktop\maxresdefaul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4349115" cy="2170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tangolo 1"/>
          <p:cNvSpPr/>
          <p:nvPr/>
        </p:nvSpPr>
        <p:spPr>
          <a:xfrm>
            <a:off x="5580112" y="476672"/>
            <a:ext cx="24482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da SUPERQUARK del 31/7/19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8193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PORTA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7683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VETRO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ABBAINO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OMBRA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CORNICE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CASA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APERTA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SCHERMO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TENDA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INFISSO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VEDUTA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SERRANDA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8000" dirty="0" smtClean="0"/>
              <a:t>BALCONE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4819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204865"/>
            <a:ext cx="7315200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8000" dirty="0" smtClean="0">
                <a:solidFill>
                  <a:schemeClr val="tx1"/>
                </a:solidFill>
              </a:rPr>
              <a:t>Prova a riscrivere le 13 PAROLE!!</a:t>
            </a:r>
            <a:endParaRPr lang="it-IT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49896" y="1340768"/>
            <a:ext cx="7315200" cy="259228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it-IT" sz="4400" dirty="0" smtClean="0">
                <a:solidFill>
                  <a:schemeClr val="tx1"/>
                </a:solidFill>
              </a:rPr>
              <a:t>L’85% del gruppo avrà scritto una parola </a:t>
            </a:r>
            <a:r>
              <a:rPr lang="it-IT" sz="4400" dirty="0" smtClean="0">
                <a:solidFill>
                  <a:srgbClr val="FF0000"/>
                </a:solidFill>
              </a:rPr>
              <a:t>non INCLUSA </a:t>
            </a:r>
            <a:r>
              <a:rPr lang="it-IT" sz="4400" dirty="0" smtClean="0">
                <a:solidFill>
                  <a:schemeClr val="tx1"/>
                </a:solidFill>
              </a:rPr>
              <a:t>nella SEQUENZA.</a:t>
            </a:r>
            <a:endParaRPr lang="it-IT" sz="4400" dirty="0">
              <a:solidFill>
                <a:schemeClr val="tx1"/>
              </a:solidFill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971600" y="4509121"/>
            <a:ext cx="7315200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t-IT" sz="4400" u="sng" dirty="0" smtClean="0">
                <a:solidFill>
                  <a:srgbClr val="FF0000"/>
                </a:solidFill>
              </a:rPr>
              <a:t>QUALE???</a:t>
            </a:r>
            <a:endParaRPr lang="it-IT" sz="4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5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99592" y="4221088"/>
            <a:ext cx="7315200" cy="1488439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>
                <a:solidFill>
                  <a:schemeClr val="tx1">
                    <a:lumMod val="95000"/>
                  </a:schemeClr>
                </a:solidFill>
              </a:rPr>
              <a:t>Vi è stato «insinuato» un FALSO RICORDO.</a:t>
            </a:r>
            <a:endParaRPr lang="it-IT" sz="4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Titolo 1"/>
          <p:cNvSpPr txBox="1">
            <a:spLocks/>
          </p:cNvSpPr>
          <p:nvPr/>
        </p:nvSpPr>
        <p:spPr>
          <a:xfrm>
            <a:off x="1066800" y="1484784"/>
            <a:ext cx="7315200" cy="14884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8000" smtClean="0">
                <a:solidFill>
                  <a:srgbClr val="FF0000"/>
                </a:solidFill>
              </a:rPr>
              <a:t>FINESTRA</a:t>
            </a:r>
            <a:endParaRPr lang="it-IT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61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spettiva">
  <a:themeElements>
    <a:clrScheme name="Prospet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spet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20</TotalTime>
  <Words>100</Words>
  <Application>Microsoft Office PowerPoint</Application>
  <PresentationFormat>Presentazione su schermo (4:3)</PresentationFormat>
  <Paragraphs>22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Prospettiva</vt:lpstr>
      <vt:lpstr>Presentazione standard di PowerPoint</vt:lpstr>
      <vt:lpstr>PORTA</vt:lpstr>
      <vt:lpstr>VETRO</vt:lpstr>
      <vt:lpstr>ABBAINO</vt:lpstr>
      <vt:lpstr>OMBRA</vt:lpstr>
      <vt:lpstr>CORNICE</vt:lpstr>
      <vt:lpstr>CASA</vt:lpstr>
      <vt:lpstr>APERTA</vt:lpstr>
      <vt:lpstr>SCHERMO</vt:lpstr>
      <vt:lpstr>TENDA</vt:lpstr>
      <vt:lpstr>INFISSO</vt:lpstr>
      <vt:lpstr>VEDUTA</vt:lpstr>
      <vt:lpstr>SERRANDA</vt:lpstr>
      <vt:lpstr>BALCONE</vt:lpstr>
      <vt:lpstr>Prova a riscrivere le 13 PAROLE!!</vt:lpstr>
      <vt:lpstr>L’85% del gruppo avrà scritto una parola non INCLUSA nella SEQUENZA.</vt:lpstr>
      <vt:lpstr>Vi è stato «insinuato» un FALSO RICORDO.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FALSI RICORDI</dc:title>
  <dc:creator>seven</dc:creator>
  <cp:lastModifiedBy>seven</cp:lastModifiedBy>
  <cp:revision>6</cp:revision>
  <dcterms:created xsi:type="dcterms:W3CDTF">2019-08-03T14:16:36Z</dcterms:created>
  <dcterms:modified xsi:type="dcterms:W3CDTF">2019-08-03T14:48:41Z</dcterms:modified>
</cp:coreProperties>
</file>