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6/28/2015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6600" b="1" dirty="0" smtClean="0"/>
              <a:t>I </a:t>
            </a:r>
            <a:r>
              <a:rPr lang="it-IT" sz="6600" b="1" smtClean="0"/>
              <a:t>REGNI </a:t>
            </a:r>
            <a:endParaRPr lang="it-IT" sz="66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3600" b="1" dirty="0" smtClean="0"/>
              <a:t>Classi prime</a:t>
            </a:r>
            <a:endParaRPr lang="it-IT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399032"/>
          </a:xfrm>
        </p:spPr>
        <p:txBody>
          <a:bodyPr>
            <a:normAutofit/>
          </a:bodyPr>
          <a:lstStyle/>
          <a:p>
            <a:pPr algn="r"/>
            <a:r>
              <a:rPr lang="it-IT" sz="6600" b="1" dirty="0" smtClean="0"/>
              <a:t>I 5 REGNI</a:t>
            </a:r>
            <a:endParaRPr lang="it-IT" sz="6600" b="1" dirty="0"/>
          </a:p>
        </p:txBody>
      </p:sp>
      <p:sp>
        <p:nvSpPr>
          <p:cNvPr id="5" name="Rettangolo arrotondato 4"/>
          <p:cNvSpPr/>
          <p:nvPr/>
        </p:nvSpPr>
        <p:spPr>
          <a:xfrm>
            <a:off x="251520" y="1196752"/>
            <a:ext cx="8712968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8358" indent="-514350" algn="ctr">
              <a:buFont typeface="+mj-lt"/>
              <a:buAutoNum type="arabicPeriod"/>
            </a:pPr>
            <a:r>
              <a:rPr lang="it-IT" sz="3200" b="1" dirty="0" smtClean="0">
                <a:solidFill>
                  <a:schemeClr val="tx1"/>
                </a:solidFill>
              </a:rPr>
              <a:t>LE MONERE: procarioti, unicellulari, eterotrofi e autotrofi.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251520" y="3861048"/>
            <a:ext cx="8712968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8358" indent="-514350" algn="ctr"/>
            <a:r>
              <a:rPr lang="it-IT" sz="3200" b="1" dirty="0" smtClean="0">
                <a:solidFill>
                  <a:schemeClr val="tx1"/>
                </a:solidFill>
              </a:rPr>
              <a:t>2. I PROTISTI: eucarioti, quasi tutti unicellulari, eterotrofi e autotrofi.</a:t>
            </a:r>
          </a:p>
        </p:txBody>
      </p:sp>
      <p:pic>
        <p:nvPicPr>
          <p:cNvPr id="1026" name="Picture 2" descr="http://www.youthunitedpress.com/wp-content/uploads/2014/01/batterio-1582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492896"/>
            <a:ext cx="1979712" cy="1236586"/>
          </a:xfrm>
          <a:prstGeom prst="rect">
            <a:avLst/>
          </a:prstGeom>
          <a:noFill/>
        </p:spPr>
      </p:pic>
      <p:pic>
        <p:nvPicPr>
          <p:cNvPr id="1028" name="Picture 4" descr="http://static.guide.supereva.it/guide/diete/2577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492896"/>
            <a:ext cx="1584176" cy="1182852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2843808" y="2852936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BATTERI</a:t>
            </a:r>
            <a:endParaRPr lang="it-IT" sz="2400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6408712" y="2852936"/>
            <a:ext cx="262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ALGHE AZZURRE</a:t>
            </a:r>
            <a:endParaRPr lang="it-IT" sz="2400" b="1" dirty="0"/>
          </a:p>
        </p:txBody>
      </p:sp>
      <p:sp>
        <p:nvSpPr>
          <p:cNvPr id="1030" name="AutoShape 6" descr="Risultati immagini per Alghe verd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2" name="AutoShape 8" descr="Risultati immagini per Alghe verd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4" name="Picture 10" descr="http://upload.wikimedia.org/wikipedia/commons/e/e7/CaulerpaTaxifol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5301208"/>
            <a:ext cx="1582891" cy="1224136"/>
          </a:xfrm>
          <a:prstGeom prst="rect">
            <a:avLst/>
          </a:prstGeom>
          <a:noFill/>
        </p:spPr>
      </p:pic>
      <p:sp>
        <p:nvSpPr>
          <p:cNvPr id="15" name="CasellaDiTesto 14"/>
          <p:cNvSpPr txBox="1"/>
          <p:nvPr/>
        </p:nvSpPr>
        <p:spPr>
          <a:xfrm>
            <a:off x="6516216" y="5733256"/>
            <a:ext cx="262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ALGHE VERDI</a:t>
            </a:r>
            <a:endParaRPr lang="it-IT" sz="2400" b="1" dirty="0"/>
          </a:p>
        </p:txBody>
      </p:sp>
      <p:pic>
        <p:nvPicPr>
          <p:cNvPr id="1036" name="Picture 12" descr="http://upload.wikimedia.org/wikipedia/commons/8/88/Ameba_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5157192"/>
            <a:ext cx="1388848" cy="1440160"/>
          </a:xfrm>
          <a:prstGeom prst="rect">
            <a:avLst/>
          </a:prstGeom>
          <a:noFill/>
        </p:spPr>
      </p:pic>
      <p:sp>
        <p:nvSpPr>
          <p:cNvPr id="17" name="CasellaDiTesto 16"/>
          <p:cNvSpPr txBox="1"/>
          <p:nvPr/>
        </p:nvSpPr>
        <p:spPr>
          <a:xfrm>
            <a:off x="2987824" y="5733256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AMEBA</a:t>
            </a:r>
            <a:endParaRPr lang="it-I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1" grpId="0"/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179512" y="764704"/>
            <a:ext cx="8712968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8358" indent="-514350" algn="ctr"/>
            <a:r>
              <a:rPr lang="it-IT" sz="3200" b="1" dirty="0" smtClean="0">
                <a:solidFill>
                  <a:schemeClr val="tx1"/>
                </a:solidFill>
              </a:rPr>
              <a:t>3. I FUNGHI: eucarioti, sia unicellulari che pluricellulari, eterotrofi.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251520" y="3841190"/>
            <a:ext cx="8712968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8358" indent="-514350" algn="ctr"/>
            <a:r>
              <a:rPr lang="it-IT" sz="3200" b="1" dirty="0" smtClean="0">
                <a:solidFill>
                  <a:schemeClr val="tx1"/>
                </a:solidFill>
              </a:rPr>
              <a:t>4. LE PIANTE: eucarioti, pluricellulari e autotrofi.</a:t>
            </a:r>
          </a:p>
        </p:txBody>
      </p:sp>
      <p:pic>
        <p:nvPicPr>
          <p:cNvPr id="15362" name="Picture 2" descr="http://www.naturamediterraneo.com/Public/data7/gorzano/2%20muschi%20leg.jpg_20101821129_2%20muschi%20le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5067093"/>
            <a:ext cx="1656184" cy="1556369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2843808" y="6115829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MUSCHI</a:t>
            </a:r>
            <a:endParaRPr lang="it-IT" sz="2400" b="1" dirty="0"/>
          </a:p>
        </p:txBody>
      </p:sp>
      <p:pic>
        <p:nvPicPr>
          <p:cNvPr id="15364" name="Picture 4" descr="http://blog.netafim.it/wp-content/uploads/2011/12/Abete-albero-di-nata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5065326"/>
            <a:ext cx="1544666" cy="1676042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/>
        </p:nvSpPr>
        <p:spPr>
          <a:xfrm>
            <a:off x="6372200" y="6073438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ABETE</a:t>
            </a:r>
            <a:endParaRPr lang="it-IT" sz="2400" b="1" dirty="0"/>
          </a:p>
        </p:txBody>
      </p:sp>
      <p:pic>
        <p:nvPicPr>
          <p:cNvPr id="15366" name="Picture 6" descr="http://www.viversano.net/wp-content/uploads/2014/10/Alimenti-con-muff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132856"/>
            <a:ext cx="2242338" cy="1368152"/>
          </a:xfrm>
          <a:prstGeom prst="rect">
            <a:avLst/>
          </a:prstGeom>
          <a:noFill/>
        </p:spPr>
      </p:pic>
      <p:sp>
        <p:nvSpPr>
          <p:cNvPr id="15" name="CasellaDiTesto 14"/>
          <p:cNvSpPr txBox="1"/>
          <p:nvPr/>
        </p:nvSpPr>
        <p:spPr>
          <a:xfrm>
            <a:off x="3203848" y="2780928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MUFFA</a:t>
            </a:r>
            <a:endParaRPr lang="it-IT" sz="2400" b="1" dirty="0"/>
          </a:p>
        </p:txBody>
      </p:sp>
      <p:pic>
        <p:nvPicPr>
          <p:cNvPr id="15368" name="Picture 8" descr="http://flavourartexpress.biz/images/detailed/1/921_687_486_FA0478-FungoPorcinoIDR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2060848"/>
            <a:ext cx="1584176" cy="1404080"/>
          </a:xfrm>
          <a:prstGeom prst="rect">
            <a:avLst/>
          </a:prstGeom>
          <a:noFill/>
        </p:spPr>
      </p:pic>
      <p:sp>
        <p:nvSpPr>
          <p:cNvPr id="17" name="CasellaDiTesto 16"/>
          <p:cNvSpPr txBox="1"/>
          <p:nvPr/>
        </p:nvSpPr>
        <p:spPr>
          <a:xfrm>
            <a:off x="6444208" y="2780928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PORCINI</a:t>
            </a:r>
            <a:endParaRPr lang="it-I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/>
      <p:bldP spid="13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251520" y="404664"/>
            <a:ext cx="8712968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8358" indent="-514350" algn="ctr"/>
            <a:r>
              <a:rPr lang="it-IT" sz="3200" b="1" dirty="0" smtClean="0">
                <a:solidFill>
                  <a:schemeClr val="tx1"/>
                </a:solidFill>
              </a:rPr>
              <a:t>5. GLI ANIMALI: eucarioti, pluricellulari, eterotrofi.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2736304" cy="1292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3491880" y="2204864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SPUGNE</a:t>
            </a:r>
            <a:endParaRPr lang="it-IT" sz="2400" b="1" dirty="0"/>
          </a:p>
        </p:txBody>
      </p:sp>
      <p:pic>
        <p:nvPicPr>
          <p:cNvPr id="16387" name="Picture 3" descr="http://cdn-2.animalidalmondo.it/o/j/come-allevare-un-serpente_7652bee37c4e73bde32fb1d20a770ad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772816"/>
            <a:ext cx="1728192" cy="1152128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6660232" y="227687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SERPENTI</a:t>
            </a:r>
            <a:endParaRPr lang="it-IT" sz="2400" b="1" dirty="0"/>
          </a:p>
        </p:txBody>
      </p:sp>
      <p:sp>
        <p:nvSpPr>
          <p:cNvPr id="11" name="Rettangolo arrotondato 10"/>
          <p:cNvSpPr/>
          <p:nvPr/>
        </p:nvSpPr>
        <p:spPr>
          <a:xfrm>
            <a:off x="2411760" y="3356992"/>
            <a:ext cx="4392488" cy="3429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389" name="Picture 5" descr="http://www.scienze-naturali.com/wp-content/uploads/2011/10/regni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3501008"/>
            <a:ext cx="2808312" cy="31360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82</TotalTime>
  <Words>81</Words>
  <Application>Microsoft Office PowerPoint</Application>
  <PresentationFormat>Presentazione su schermo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Verve</vt:lpstr>
      <vt:lpstr>I REGNI </vt:lpstr>
      <vt:lpstr>I 5 REGNI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REGNI E DARWIN</dc:title>
  <dc:creator>Natasha</dc:creator>
  <cp:lastModifiedBy>seven</cp:lastModifiedBy>
  <cp:revision>13</cp:revision>
  <dcterms:created xsi:type="dcterms:W3CDTF">2015-04-21T15:12:30Z</dcterms:created>
  <dcterms:modified xsi:type="dcterms:W3CDTF">2015-06-28T13:58:01Z</dcterms:modified>
</cp:coreProperties>
</file>